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8935-6F1C-41DA-972D-DEE8E3B5C5C4}" type="datetimeFigureOut">
              <a:rPr lang="hu-HU" smtClean="0"/>
              <a:t>2014.03.10.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5BD4D-D93C-4B0C-9404-9C4F30E190BB}" type="slidenum">
              <a:rPr lang="hu-HU" smtClean="0"/>
              <a:t>‹#›</a:t>
            </a:fld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8935-6F1C-41DA-972D-DEE8E3B5C5C4}" type="datetimeFigureOut">
              <a:rPr lang="hu-HU" smtClean="0"/>
              <a:t>2014.03.10.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5BD4D-D93C-4B0C-9404-9C4F30E190B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8935-6F1C-41DA-972D-DEE8E3B5C5C4}" type="datetimeFigureOut">
              <a:rPr lang="hu-HU" smtClean="0"/>
              <a:t>2014.03.10.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5BD4D-D93C-4B0C-9404-9C4F30E190B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8935-6F1C-41DA-972D-DEE8E3B5C5C4}" type="datetimeFigureOut">
              <a:rPr lang="hu-HU" smtClean="0"/>
              <a:t>2014.03.10.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5BD4D-D93C-4B0C-9404-9C4F30E190BB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8935-6F1C-41DA-972D-DEE8E3B5C5C4}" type="datetimeFigureOut">
              <a:rPr lang="hu-HU" smtClean="0"/>
              <a:t>2014.03.10.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5BD4D-D93C-4B0C-9404-9C4F30E190B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8935-6F1C-41DA-972D-DEE8E3B5C5C4}" type="datetimeFigureOut">
              <a:rPr lang="hu-HU" smtClean="0"/>
              <a:t>2014.03.10.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5BD4D-D93C-4B0C-9404-9C4F30E190B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8935-6F1C-41DA-972D-DEE8E3B5C5C4}" type="datetimeFigureOut">
              <a:rPr lang="hu-HU" smtClean="0"/>
              <a:t>2014.03.10.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5BD4D-D93C-4B0C-9404-9C4F30E190B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8935-6F1C-41DA-972D-DEE8E3B5C5C4}" type="datetimeFigureOut">
              <a:rPr lang="hu-HU" smtClean="0"/>
              <a:t>2014.03.10.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5BD4D-D93C-4B0C-9404-9C4F30E190B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8935-6F1C-41DA-972D-DEE8E3B5C5C4}" type="datetimeFigureOut">
              <a:rPr lang="hu-HU" smtClean="0"/>
              <a:t>2014.03.10.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5BD4D-D93C-4B0C-9404-9C4F30E190B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8935-6F1C-41DA-972D-DEE8E3B5C5C4}" type="datetimeFigureOut">
              <a:rPr lang="hu-HU" smtClean="0"/>
              <a:t>2014.03.10.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5BD4D-D93C-4B0C-9404-9C4F30E190B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8935-6F1C-41DA-972D-DEE8E3B5C5C4}" type="datetimeFigureOut">
              <a:rPr lang="hu-HU" smtClean="0"/>
              <a:t>2014.03.10.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5BD4D-D93C-4B0C-9404-9C4F30E190B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64B8935-6F1C-41DA-972D-DEE8E3B5C5C4}" type="datetimeFigureOut">
              <a:rPr lang="hu-HU" smtClean="0"/>
              <a:t>2014.03.10.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045BD4D-D93C-4B0C-9404-9C4F30E190BB}" type="slidenum">
              <a:rPr lang="hu-HU" smtClean="0"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Szárnyas oltárok Szerkezete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1342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547" y="0"/>
            <a:ext cx="5140874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95536" y="542489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           </a:t>
            </a:r>
            <a:r>
              <a:rPr lang="hu-HU" dirty="0" err="1" smtClean="0"/>
              <a:t>predella</a:t>
            </a:r>
            <a:endParaRPr lang="hu-HU" dirty="0"/>
          </a:p>
        </p:txBody>
      </p:sp>
      <p:cxnSp>
        <p:nvCxnSpPr>
          <p:cNvPr id="5" name="Egyenes összekötő nyíllal 4"/>
          <p:cNvCxnSpPr>
            <a:stCxn id="3" idx="1"/>
            <a:endCxn id="3" idx="1"/>
          </p:cNvCxnSpPr>
          <p:nvPr/>
        </p:nvCxnSpPr>
        <p:spPr>
          <a:xfrm>
            <a:off x="395536" y="5609565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>
            <a:stCxn id="3" idx="3"/>
          </p:cNvCxnSpPr>
          <p:nvPr/>
        </p:nvCxnSpPr>
        <p:spPr>
          <a:xfrm flipV="1">
            <a:off x="2195736" y="5568915"/>
            <a:ext cx="2016224" cy="406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7164288" y="371703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szekrény</a:t>
            </a:r>
            <a:endParaRPr lang="hu-HU" dirty="0"/>
          </a:p>
        </p:txBody>
      </p:sp>
      <p:cxnSp>
        <p:nvCxnSpPr>
          <p:cNvPr id="15" name="Egyenes összekötő nyíllal 14"/>
          <p:cNvCxnSpPr>
            <a:stCxn id="11" idx="1"/>
          </p:cNvCxnSpPr>
          <p:nvPr/>
        </p:nvCxnSpPr>
        <p:spPr>
          <a:xfrm flipH="1">
            <a:off x="6696236" y="3901698"/>
            <a:ext cx="468052" cy="132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467544" y="27809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szárnyak</a:t>
            </a:r>
            <a:endParaRPr lang="hu-HU" dirty="0"/>
          </a:p>
        </p:txBody>
      </p:sp>
      <p:cxnSp>
        <p:nvCxnSpPr>
          <p:cNvPr id="18" name="Egyenes összekötő nyíllal 17"/>
          <p:cNvCxnSpPr/>
          <p:nvPr/>
        </p:nvCxnSpPr>
        <p:spPr>
          <a:xfrm>
            <a:off x="1763688" y="2965594"/>
            <a:ext cx="129614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/>
          <p:cNvSpPr txBox="1"/>
          <p:nvPr/>
        </p:nvSpPr>
        <p:spPr>
          <a:xfrm>
            <a:off x="6300192" y="105273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fejezet, koronázó rész</a:t>
            </a:r>
            <a:endParaRPr lang="hu-HU" dirty="0"/>
          </a:p>
        </p:txBody>
      </p:sp>
      <p:cxnSp>
        <p:nvCxnSpPr>
          <p:cNvPr id="21" name="Egyenes összekötő nyíllal 20"/>
          <p:cNvCxnSpPr/>
          <p:nvPr/>
        </p:nvCxnSpPr>
        <p:spPr>
          <a:xfrm flipH="1">
            <a:off x="5004048" y="1340768"/>
            <a:ext cx="1224136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26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467544" y="692696"/>
            <a:ext cx="8280920" cy="4680520"/>
          </a:xfrm>
        </p:spPr>
        <p:txBody>
          <a:bodyPr/>
          <a:lstStyle/>
          <a:p>
            <a:r>
              <a:rPr lang="hu-HU" dirty="0" err="1" smtClean="0"/>
              <a:t>Predella</a:t>
            </a:r>
            <a:r>
              <a:rPr lang="hu-HU" dirty="0" smtClean="0"/>
              <a:t>: hosszúkás kompozíció; általában sírba tétel, utolsó vacsora, Veronika kendője ….</a:t>
            </a:r>
          </a:p>
          <a:p>
            <a:endParaRPr lang="hu-HU" dirty="0"/>
          </a:p>
          <a:p>
            <a:r>
              <a:rPr lang="hu-HU" dirty="0" smtClean="0"/>
              <a:t>Szekrény: két főrész: középső kép az oltár fő motívumával</a:t>
            </a:r>
          </a:p>
          <a:p>
            <a:r>
              <a:rPr lang="hu-HU" dirty="0"/>
              <a:t> </a:t>
            </a:r>
            <a:r>
              <a:rPr lang="hu-HU" dirty="0" smtClean="0"/>
              <a:t>                                 szárnyakon kívül és belül 2-2 kép a legfontosabb az oltár témájához</a:t>
            </a:r>
          </a:p>
          <a:p>
            <a:r>
              <a:rPr lang="hu-HU" dirty="0"/>
              <a:t> </a:t>
            </a:r>
            <a:r>
              <a:rPr lang="hu-HU" dirty="0" smtClean="0"/>
              <a:t>                                                                                                   kapcsolódó eseményekkel</a:t>
            </a:r>
          </a:p>
          <a:p>
            <a:endParaRPr lang="hu-HU" dirty="0"/>
          </a:p>
          <a:p>
            <a:r>
              <a:rPr lang="hu-HU" dirty="0" smtClean="0"/>
              <a:t>Fejezet, vagy koronázó rész: olyan magas, mint a szekrény, áttört, aranyozott, a gótikus</a:t>
            </a:r>
          </a:p>
          <a:p>
            <a:pPr marL="0" indent="0">
              <a:buNone/>
            </a:pPr>
            <a:r>
              <a:rPr lang="hu-HU" dirty="0" smtClean="0"/>
              <a:t>                                                    </a:t>
            </a:r>
            <a:r>
              <a:rPr lang="hu-HU" dirty="0" err="1" smtClean="0"/>
              <a:t>mérműves</a:t>
            </a:r>
            <a:r>
              <a:rPr lang="hu-HU" dirty="0" smtClean="0"/>
              <a:t> ablakok motívumait használja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u="sng" dirty="0" smtClean="0"/>
              <a:t>Festés</a:t>
            </a:r>
            <a:r>
              <a:rPr lang="hu-HU" dirty="0" smtClean="0"/>
              <a:t>: dekoratív, aprólékos megfestés; a háttér arany, vagy kék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0579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501" y="0"/>
            <a:ext cx="48709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16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28" y="908720"/>
            <a:ext cx="6341400" cy="471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57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257"/>
            <a:ext cx="9144000" cy="644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06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32656"/>
            <a:ext cx="3550890" cy="547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41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100392" cy="607529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67544" y="14799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predella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21902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00112"/>
            <a:ext cx="7620000" cy="505777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95536" y="40466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predella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915103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23</TotalTime>
  <Words>91</Words>
  <Application>Microsoft Office PowerPoint</Application>
  <PresentationFormat>Diavetítés a képernyőre (4:3 oldalarány)</PresentationFormat>
  <Paragraphs>17</Paragraphs>
  <Slides>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Horizont</vt:lpstr>
      <vt:lpstr>Szárnyas oltárok Szerkezete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Szárnyas oltárok Szerkezete</dc:title>
  <dc:creator>Tóth Lászlóné Emőke</dc:creator>
  <cp:lastModifiedBy>Tóth Lászlóné Emőke</cp:lastModifiedBy>
  <cp:revision>3</cp:revision>
  <dcterms:created xsi:type="dcterms:W3CDTF">2014-03-10T07:27:25Z</dcterms:created>
  <dcterms:modified xsi:type="dcterms:W3CDTF">2014-03-10T08:18:30Z</dcterms:modified>
</cp:coreProperties>
</file>